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Ғузор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ru-RU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Жўжалар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биринчи 12–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кунликда тана     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хароратини бошқара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олмайди. Пол ҳарорати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ҳаво ҳароратидек жуда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зарур кўрсаткич, шунинг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учун паррандахонани 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олдиндан иситиш жуда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муҳим ҳисобланади.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Паррандахонани иссиқ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мавсумда 24 соат, совуқ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мавсумда 48 соат олдин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стабиллаштириш керак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бўлади.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Ушбу лойиҳа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ташаббускори 1 йилда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ўртача - 189 000 кг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бройлер жўжалари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етиштиришни ўз олдига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мақсад қилган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756181" y="5080138"/>
            <a:ext cx="503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257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59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597,2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42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87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854,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2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872830" y="5885697"/>
            <a:ext cx="10184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Бройлер етиштириш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8" y="85952"/>
            <a:ext cx="61924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Бройлер жўжаларини етиштиришни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0219" y="4212476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108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1 310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5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57%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573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255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4544" y="215750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Озуқа ва бошқалар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Ускуналар хариди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02212" y="2518544"/>
            <a:ext cx="10791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491,8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841616" y="2464943"/>
            <a:ext cx="10134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84,5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10"/>
          <a:srcRect l="12888" t="7586" r="7950" b="2559"/>
          <a:stretch/>
        </p:blipFill>
        <p:spPr>
          <a:xfrm>
            <a:off x="3601474" y="1636948"/>
            <a:ext cx="1460378" cy="23169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3385" y="2702638"/>
            <a:ext cx="1347893" cy="6329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56" y="4521199"/>
            <a:ext cx="2567291" cy="17115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532" y="4553531"/>
            <a:ext cx="2395267" cy="17964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5263</TotalTime>
  <Words>184</Words>
  <Application>Microsoft Office PowerPoint</Application>
  <PresentationFormat>Widescreen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454</cp:revision>
  <dcterms:created xsi:type="dcterms:W3CDTF">2020-12-11T07:51:35Z</dcterms:created>
  <dcterms:modified xsi:type="dcterms:W3CDTF">2021-08-04T05:23:58Z</dcterms:modified>
</cp:coreProperties>
</file>